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1" r:id="rId4"/>
    <p:sldId id="300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HAVING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HAVING clause is used in combination with the GROUP BY clause to restrict the groups of returned rows to only those whose the condition is TRUE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408226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ColumnNames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aggregate_function</a:t>
            </a:r>
            <a:r>
              <a:rPr lang="en-US" dirty="0">
                <a:latin typeface="+mj-lt"/>
              </a:rPr>
              <a:t> (expression)</a:t>
            </a:r>
          </a:p>
          <a:p>
            <a:r>
              <a:rPr lang="en-US" dirty="0">
                <a:latin typeface="+mj-lt"/>
              </a:rPr>
              <a:t>FROM tables</a:t>
            </a:r>
          </a:p>
          <a:p>
            <a:r>
              <a:rPr lang="en-US" dirty="0">
                <a:latin typeface="+mj-lt"/>
              </a:rPr>
              <a:t>[WHERE conditions]</a:t>
            </a:r>
          </a:p>
          <a:p>
            <a:r>
              <a:rPr lang="en-US" dirty="0">
                <a:latin typeface="+mj-lt"/>
              </a:rPr>
              <a:t>GROUP BY column1</a:t>
            </a:r>
          </a:p>
          <a:p>
            <a:r>
              <a:rPr lang="en-US" dirty="0">
                <a:latin typeface="+mj-lt"/>
              </a:rPr>
              <a:t>HAVING condition;</a:t>
            </a: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HAVING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HAVING clause is used in combination with the GROUP BY clause to restrict the groups of returned rows to only those whose the condition is TRUE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4082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+mj-lt"/>
              </a:rPr>
              <a:t>SELECT </a:t>
            </a:r>
            <a:r>
              <a:rPr lang="en-US" dirty="0">
                <a:latin typeface="+mj-lt"/>
              </a:rPr>
              <a:t>region</a:t>
            </a:r>
            <a:r>
              <a:rPr lang="en-US" dirty="0" smtClean="0">
                <a:latin typeface="+mj-lt"/>
              </a:rPr>
              <a:t>, COUNT(</a:t>
            </a:r>
            <a:r>
              <a:rPr lang="en-US" dirty="0" err="1" smtClean="0">
                <a:latin typeface="+mj-lt"/>
              </a:rPr>
              <a:t>customer_id</a:t>
            </a:r>
            <a:r>
              <a:rPr lang="en-US" dirty="0" smtClean="0">
                <a:latin typeface="+mj-lt"/>
              </a:rPr>
              <a:t>) AS </a:t>
            </a:r>
            <a:r>
              <a:rPr lang="en-US" dirty="0" err="1">
                <a:latin typeface="+mj-lt"/>
              </a:rPr>
              <a:t>customer_count</a:t>
            </a:r>
            <a:r>
              <a:rPr lang="en-US" dirty="0">
                <a:latin typeface="+mj-lt"/>
              </a:rPr>
              <a:t>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FROM customer</a:t>
            </a:r>
          </a:p>
          <a:p>
            <a:r>
              <a:rPr lang="en-US" dirty="0" smtClean="0">
                <a:latin typeface="+mj-lt"/>
              </a:rPr>
              <a:t>GROUP BY </a:t>
            </a:r>
            <a:r>
              <a:rPr lang="en-US" dirty="0">
                <a:latin typeface="+mj-lt"/>
              </a:rPr>
              <a:t>region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HAVING COUNT(</a:t>
            </a:r>
            <a:r>
              <a:rPr lang="en-US" dirty="0" err="1" smtClean="0">
                <a:latin typeface="+mj-lt"/>
              </a:rPr>
              <a:t>customer_id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&gt; 200 </a:t>
            </a:r>
            <a:r>
              <a:rPr lang="en-US" dirty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4328</TotalTime>
  <Words>97</Words>
  <Application>Microsoft Office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HAVING</vt:lpstr>
      <vt:lpstr>HAVING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99</cp:revision>
  <dcterms:created xsi:type="dcterms:W3CDTF">2018-09-26T08:50:40Z</dcterms:created>
  <dcterms:modified xsi:type="dcterms:W3CDTF">2018-12-21T13:00:09Z</dcterms:modified>
</cp:coreProperties>
</file>